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B0D8EB-A8C8-49D5-9EF1-09B1A47561C0}" type="datetimeFigureOut">
              <a:rPr lang="fr-FR" smtClean="0"/>
              <a:t>18/01/2015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504625-0132-4309-9532-CC833E3E1D79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975104"/>
          </a:xfrm>
        </p:spPr>
        <p:txBody>
          <a:bodyPr/>
          <a:lstStyle/>
          <a:p>
            <a:pPr algn="ctr"/>
            <a:r>
              <a:rPr lang="fr-FR" dirty="0" err="1" smtClean="0">
                <a:latin typeface="Arial Rounded MT Bold" pitchFamily="34" charset="0"/>
              </a:rPr>
              <a:t>Acrosport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AngsanaUPC" pitchFamily="18" charset="-34"/>
                <a:cs typeface="AngsanaUPC" pitchFamily="18" charset="-34"/>
              </a:rPr>
              <a:t> à la salle Mandela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séance 1</a:t>
            </a:r>
            <a:endParaRPr lang="fr-FR" dirty="0"/>
          </a:p>
        </p:txBody>
      </p:sp>
      <p:pic>
        <p:nvPicPr>
          <p:cNvPr id="4" name="Image 3" descr="P1030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996952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 5" descr="P10302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996952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 6" descr="P10302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996952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3923928" y="616530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b="1" dirty="0">
                <a:ln w="50800"/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fr-FR" b="1" dirty="0" smtClean="0">
                <a:ln w="50800"/>
                <a:solidFill>
                  <a:schemeClr val="bg2">
                    <a:lumMod val="50000"/>
                  </a:schemeClr>
                </a:solidFill>
              </a:rPr>
              <a:t>igures en duos</a:t>
            </a:r>
            <a:endParaRPr lang="fr-FR" b="1" dirty="0">
              <a:ln w="50800"/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10302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60648"/>
            <a:ext cx="2032000" cy="3048000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5" name="Image 4" descr="P10302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60648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6" name="Image 5" descr="P10302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501008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7" name="Image 6" descr="P103026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260648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8" name="Image 7" descr="P103026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3608" y="3501008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9" name="Image 8" descr="P103026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3501008"/>
            <a:ext cx="2032000" cy="304800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4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Métro</vt:lpstr>
      <vt:lpstr>Acrosport  à la salle Mandela séance 1</vt:lpstr>
      <vt:lpstr>Diapositive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Acrosport  à la salle Mandela séance 1</dc:title>
  <dc:creator>Yann</dc:creator>
  <cp:lastModifiedBy>Yann</cp:lastModifiedBy>
  <cp:revision>3</cp:revision>
  <dcterms:created xsi:type="dcterms:W3CDTF">2015-01-18T12:54:49Z</dcterms:created>
  <dcterms:modified xsi:type="dcterms:W3CDTF">2015-01-18T13:09:15Z</dcterms:modified>
</cp:coreProperties>
</file>